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F2D258-7284-42C3-9B75-20285DAC4AA5}">
  <a:tblStyle styleId="{72F2D258-7284-42C3-9B75-20285DAC4A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98e1976f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98e1976f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5ab9a8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5ab9a8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unevinvestigando.blogspot.com/2019/08/instrumento-de-recoleccion-de-dato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forms/d/e/1FAIpQLSdWieJm-Y5YZ3xhYhBGFVQDbGhepv-Ehc__UtpkRp0eyli7EQ/viewform?usp=sf_li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hyperlink" Target="https://www.redeszone.net/2018/11/13/10-medidas-mantener-segura-identidad-datos-inter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www.thesslstore.com/blog/runtime-encryption-gap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hyperlink" Target="https://www.sistemaimpulsa.com/blog/crm-en-mexico-que-opciones-teng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121" name="Google Shape;121;p22"/>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122" name="Google Shape;122;p22"/>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123" name="Google Shape;123;p22"/>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129" name="Google Shape;129;p23"/>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135" name="Google Shape;135;p24"/>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2" name="Google Shape;142;p25"/>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48" name="Google Shape;148;p26"/>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9" name="Google Shape;149;p26"/>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55" name="Google Shape;155;p27"/>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56" name="Google Shape;156;p27"/>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62" name="Google Shape;162;p28"/>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63" name="Google Shape;163;p28"/>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64" name="Google Shape;164;p28"/>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70" name="Google Shape;170;p29"/>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71" name="Google Shape;171;p29"/>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72" name="Google Shape;172;p29"/>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78" name="Google Shape;178;p30"/>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79" name="Google Shape;179;p30"/>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80" name="Google Shape;180;p30"/>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86" name="Google Shape;186;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87" name="Google Shape;187;p31"/>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88" name="Google Shape;188;p31"/>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web para la automatización del proceso de contratación</a:t>
            </a:r>
            <a:endParaRPr sz="4080">
              <a:latin typeface="Georgia"/>
              <a:ea typeface="Georgia"/>
              <a:cs typeface="Georgia"/>
              <a:sym typeface="Georgia"/>
            </a:endParaRPr>
          </a:p>
        </p:txBody>
      </p:sp>
      <p:sp>
        <p:nvSpPr>
          <p:cNvPr id="64" name="Google Shape;64;p14"/>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65" name="Google Shape;65;p14"/>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66" name="Google Shape;66;p14"/>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2202764</a:t>
            </a:r>
            <a:endParaRPr sz="2300"/>
          </a:p>
        </p:txBody>
      </p:sp>
      <p:sp>
        <p:nvSpPr>
          <p:cNvPr id="67" name="Google Shape;67;p14"/>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94" name="Google Shape;194;p3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95" name="Google Shape;195;p32"/>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96" name="Google Shape;196;p32"/>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202" name="Google Shape;202;p33"/>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203" name="Google Shape;203;p33"/>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204" name="Google Shape;204;p33"/>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10" name="Google Shape;210;p34"/>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11" name="Google Shape;211;p34"/>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12" name="Google Shape;212;p34"/>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18" name="Google Shape;218;p3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19" name="Google Shape;219;p35"/>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20" name="Google Shape;220;p35"/>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26" name="Google Shape;226;p36"/>
          <p:cNvGraphicFramePr/>
          <p:nvPr/>
        </p:nvGraphicFramePr>
        <p:xfrm>
          <a:off x="952500" y="2000250"/>
          <a:ext cx="3000000" cy="3000000"/>
        </p:xfrm>
        <a:graphic>
          <a:graphicData uri="http://schemas.openxmlformats.org/drawingml/2006/table">
            <a:tbl>
              <a:tblPr>
                <a:noFill/>
                <a:tableStyleId>{72F2D258-7284-42C3-9B75-20285DAC4AA5}</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32" name="Google Shape;23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73" name="Google Shape;73;p15"/>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74" name="Google Shape;74;p15"/>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75" name="Google Shape;75;p15"/>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81" name="Google Shape;81;p16"/>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34327" lvl="0" marL="457200" rtl="0" algn="l">
              <a:spcBef>
                <a:spcPts val="1200"/>
              </a:spcBef>
              <a:spcAft>
                <a:spcPts val="0"/>
              </a:spcAft>
              <a:buClr>
                <a:srgbClr val="000000"/>
              </a:buClr>
              <a:buSzPct val="100000"/>
              <a:buChar char="●"/>
            </a:pPr>
            <a:r>
              <a:rPr lang="es">
                <a:solidFill>
                  <a:srgbClr val="000000"/>
                </a:solidFill>
              </a:rPr>
              <a:t>La empresa Disser Ingenieria SAS ha presentado deficiencia en aspectos de tiempo durante el proceso de contratos, </a:t>
            </a:r>
            <a:r>
              <a:rPr lang="es">
                <a:solidFill>
                  <a:schemeClr val="dk1"/>
                </a:solidFill>
              </a:rPr>
              <a:t>debido a que, su proceso es muy básico y manual. Luego de que la persona ya fue preseleccionada, se les llama para que la persona traiga los document ,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82" name="Google Shape;82;p16"/>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349325" y="1354300"/>
            <a:ext cx="4925700" cy="26622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0"/>
              </a:spcBef>
              <a:spcAft>
                <a:spcPts val="0"/>
              </a:spcAft>
              <a:buNone/>
            </a:pPr>
            <a:r>
              <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Sumando a que, muchos de los datos que se requieren de cada personal (preseleccionados) no son válidos, además de posibles infiltraciones de documentos privados.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88" name="Google Shape;88;p17"/>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00" name="Google Shape;100;p19"/>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01" name="Google Shape;101;p19"/>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07" name="Google Shape;107;p20"/>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08" name="Google Shape;108;p20"/>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14" name="Google Shape;114;p21"/>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15" name="Google Shape;115;p21"/>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